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2420888"/>
            <a:ext cx="4339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Покормите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птиц зимой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546520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15.11.2015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15"/>
    </mc:Choice>
    <mc:Fallback>
      <p:transition spd="slow" advTm="13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98" y="1916832"/>
            <a:ext cx="64379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Gabriola" pitchFamily="82" charset="0"/>
              </a:rPr>
              <a:t>Ребята – воспитанники детского сада «Колосок» </a:t>
            </a:r>
          </a:p>
          <a:p>
            <a:pPr algn="r"/>
            <a:r>
              <a:rPr lang="ru-RU" sz="2800" b="1" dirty="0" smtClean="0">
                <a:latin typeface="Gabriola" pitchFamily="82" charset="0"/>
              </a:rPr>
              <a:t>с. Великорецкое приняли участие в конкурсе кормушек</a:t>
            </a:r>
          </a:p>
          <a:p>
            <a:pPr algn="r"/>
            <a:r>
              <a:rPr lang="ru-RU" sz="2800" b="1" dirty="0" smtClean="0">
                <a:latin typeface="Gabriola" pitchFamily="82" charset="0"/>
              </a:rPr>
              <a:t> в рамках природоохранной акции  </a:t>
            </a:r>
          </a:p>
          <a:p>
            <a:pPr algn="r"/>
            <a:r>
              <a:rPr lang="ru-RU" sz="2800" b="1" dirty="0" smtClean="0">
                <a:latin typeface="Gabriola" pitchFamily="82" charset="0"/>
              </a:rPr>
              <a:t>«Покормите птиц зимой». Конкурс проводит </a:t>
            </a:r>
          </a:p>
          <a:p>
            <a:pPr algn="r"/>
            <a:r>
              <a:rPr lang="ru-RU" sz="2800" b="1" dirty="0" err="1" smtClean="0">
                <a:latin typeface="Gabriola" pitchFamily="82" charset="0"/>
              </a:rPr>
              <a:t>Нургушский</a:t>
            </a:r>
            <a:r>
              <a:rPr lang="ru-RU" sz="2800" b="1" dirty="0" smtClean="0">
                <a:latin typeface="Gabriola" pitchFamily="82" charset="0"/>
              </a:rPr>
              <a:t> заповедник</a:t>
            </a:r>
            <a:endParaRPr lang="ru-RU" sz="2800" b="1" dirty="0">
              <a:latin typeface="Gabriola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0" y="3717032"/>
            <a:ext cx="3635896" cy="2726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0"/>
    </mc:Choice>
    <mc:Fallback>
      <p:transition spd="slow" advTm="14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2" y="3238630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273376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77"/>
    </mc:Choice>
    <mc:Fallback>
      <p:transition spd="slow" advTm="14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95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3"/>
    </mc:Choice>
    <mc:Fallback>
      <p:transition spd="slow" advTm="1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696744" cy="502255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8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1"/>
    </mc:Choice>
    <mc:Fallback>
      <p:transition spd="slow" advTm="14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34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Velikoretskoe</cp:lastModifiedBy>
  <cp:revision>7</cp:revision>
  <dcterms:created xsi:type="dcterms:W3CDTF">2014-11-02T07:38:29Z</dcterms:created>
  <dcterms:modified xsi:type="dcterms:W3CDTF">2015-11-30T12:43:16Z</dcterms:modified>
</cp:coreProperties>
</file>